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mercredi,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43740" y="3342680"/>
            <a:ext cx="48768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Introduce someone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1501" y="4247038"/>
            <a:ext cx="587465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say how old someone is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9259" y="2534441"/>
            <a:ext cx="841504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what someone likes/doesn’t like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029" y="5055277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</a:t>
            </a:r>
            <a:r>
              <a:rPr lang="en-US" sz="2800" dirty="0" smtClean="0">
                <a:latin typeface="Kristen ITC" pitchFamily="66" charset="0"/>
              </a:rPr>
              <a:t>subjects and verbs in sentences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073157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List and translate the 9 subject pronouns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44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100</cp:revision>
  <dcterms:created xsi:type="dcterms:W3CDTF">2011-09-14T23:22:57Z</dcterms:created>
  <dcterms:modified xsi:type="dcterms:W3CDTF">2013-10-02T11:24:37Z</dcterms:modified>
</cp:coreProperties>
</file>